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4" r:id="rId2"/>
  </p:sldIdLst>
  <p:sldSz cx="24384000" cy="13716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 Neue" panose="020B0604020202020204" charset="0"/>
      <p:regular r:id="rId8"/>
      <p:bold r:id="rId9"/>
      <p:italic r:id="rId10"/>
      <p:boldItalic r:id="rId11"/>
    </p:embeddedFont>
    <p:embeddedFont>
      <p:font typeface="Maven Pro" panose="020B0604020202020204" charset="0"/>
      <p:bold r:id="rId12"/>
    </p:embeddedFont>
    <p:embeddedFont>
      <p:font typeface="Mulish Light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Jqv1Zvs3OcTp5bMetpIfOlfBX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52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1221" y="1985533"/>
            <a:ext cx="22721601" cy="547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b" anchorCtr="0">
            <a:norm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  <a:defRPr sz="13800" b="1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1199" y="7557666"/>
            <a:ext cx="22721602" cy="211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t" anchorCtr="0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400"/>
              <a:buFont typeface="Arial"/>
              <a:buNone/>
              <a:defRPr sz="7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400"/>
              <a:buFont typeface="Arial"/>
              <a:buNone/>
              <a:defRPr sz="7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400"/>
              <a:buFont typeface="Arial"/>
              <a:buNone/>
              <a:defRPr sz="7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400"/>
              <a:buFont typeface="Arial"/>
              <a:buNone/>
              <a:defRPr sz="7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400"/>
              <a:buFont typeface="Arial"/>
              <a:buNone/>
              <a:defRPr sz="7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23188838" y="12524796"/>
            <a:ext cx="867584" cy="87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None/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None/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None/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None/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None/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None/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None/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None/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None/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5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3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799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12185650" y="13081000"/>
            <a:ext cx="6073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>
            <a:spLocks noGrp="1"/>
          </p:cNvSpPr>
          <p:nvPr>
            <p:ph type="pic" idx="2"/>
          </p:nvPr>
        </p:nvSpPr>
        <p:spPr>
          <a:xfrm>
            <a:off x="15681340" y="7035800"/>
            <a:ext cx="8396686" cy="56007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44"/>
          <p:cNvSpPr>
            <a:spLocks noGrp="1"/>
          </p:cNvSpPr>
          <p:nvPr>
            <p:ph type="pic" idx="3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>
            <a:spLocks noGrp="1"/>
          </p:cNvSpPr>
          <p:nvPr>
            <p:ph type="pic" idx="4"/>
          </p:nvPr>
        </p:nvSpPr>
        <p:spPr>
          <a:xfrm>
            <a:off x="-304800" y="1130300"/>
            <a:ext cx="17202149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4"/>
          <p:cNvSpPr txBox="1">
            <a:spLocks noGrp="1"/>
          </p:cNvSpPr>
          <p:nvPr>
            <p:ph type="sldNum" idx="12"/>
          </p:nvPr>
        </p:nvSpPr>
        <p:spPr>
          <a:xfrm>
            <a:off x="12185650" y="13081000"/>
            <a:ext cx="6073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i="1"/>
            </a:lvl1pPr>
            <a:lvl2pPr marL="91440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i="1"/>
            </a:lvl2pPr>
            <a:lvl3pPr marL="137160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i="1"/>
            </a:lvl3pPr>
            <a:lvl4pPr marL="182880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i="1"/>
            </a:lvl4pPr>
            <a:lvl5pPr marL="228600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i="1"/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body" idx="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12185650" y="13081000"/>
            <a:ext cx="6073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2" cy="16264468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6"/>
          <p:cNvSpPr txBox="1">
            <a:spLocks noGrp="1"/>
          </p:cNvSpPr>
          <p:nvPr>
            <p:ph type="sldNum" idx="12"/>
          </p:nvPr>
        </p:nvSpPr>
        <p:spPr>
          <a:xfrm>
            <a:off x="12185650" y="13081000"/>
            <a:ext cx="6073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>
  <p:cSld name="שקופית כותרת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7"/>
          <p:cNvSpPr txBox="1">
            <a:spLocks noGrp="1"/>
          </p:cNvSpPr>
          <p:nvPr>
            <p:ph type="title"/>
          </p:nvPr>
        </p:nvSpPr>
        <p:spPr>
          <a:xfrm>
            <a:off x="3048000" y="2249060"/>
            <a:ext cx="18288002" cy="477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Calibri"/>
              <a:buNone/>
              <a:defRPr sz="12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body" idx="1"/>
          </p:nvPr>
        </p:nvSpPr>
        <p:spPr>
          <a:xfrm>
            <a:off x="3048000" y="7204075"/>
            <a:ext cx="18288002" cy="331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sldNum" idx="12"/>
          </p:nvPr>
        </p:nvSpPr>
        <p:spPr>
          <a:xfrm>
            <a:off x="22334186" y="12885181"/>
            <a:ext cx="387271" cy="38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>
  <p:cSld name="כותרת ותוכן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8"/>
          <p:cNvSpPr txBox="1">
            <a:spLocks noGrp="1"/>
          </p:cNvSpPr>
          <p:nvPr>
            <p:ph type="title"/>
          </p:nvPr>
        </p:nvSpPr>
        <p:spPr>
          <a:xfrm>
            <a:off x="1690253" y="731519"/>
            <a:ext cx="21031202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body" idx="1"/>
          </p:nvPr>
        </p:nvSpPr>
        <p:spPr>
          <a:xfrm>
            <a:off x="1690253" y="3657601"/>
            <a:ext cx="21031202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Font typeface="Calibri"/>
              <a:buChar char="●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Font typeface="Calibri"/>
              <a:buChar char="●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Font typeface="Calibri"/>
              <a:buChar char="●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Font typeface="Calibri"/>
              <a:buChar char="●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Font typeface="Calibri"/>
              <a:buChar char="●"/>
              <a:defRPr sz="5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sldNum" idx="12"/>
          </p:nvPr>
        </p:nvSpPr>
        <p:spPr>
          <a:xfrm>
            <a:off x="22334186" y="12885181"/>
            <a:ext cx="387271" cy="38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>
  <p:cSld name="כותרת מקטע עליונה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9"/>
          <p:cNvSpPr txBox="1">
            <a:spLocks noGrp="1"/>
          </p:cNvSpPr>
          <p:nvPr>
            <p:ph type="title"/>
          </p:nvPr>
        </p:nvSpPr>
        <p:spPr>
          <a:xfrm>
            <a:off x="1663700" y="3424844"/>
            <a:ext cx="21031199" cy="57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Calibri"/>
              <a:buNone/>
              <a:defRPr sz="12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body" idx="1"/>
          </p:nvPr>
        </p:nvSpPr>
        <p:spPr>
          <a:xfrm>
            <a:off x="1663700" y="9105265"/>
            <a:ext cx="21031199" cy="300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sldNum" idx="12"/>
          </p:nvPr>
        </p:nvSpPr>
        <p:spPr>
          <a:xfrm>
            <a:off x="22334186" y="12885181"/>
            <a:ext cx="387271" cy="38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>
  <p:cSld name="שני תכנים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0"/>
          <p:cNvSpPr txBox="1">
            <a:spLocks noGrp="1"/>
          </p:cNvSpPr>
          <p:nvPr>
            <p:ph type="title"/>
          </p:nvPr>
        </p:nvSpPr>
        <p:spPr>
          <a:xfrm>
            <a:off x="1690253" y="731519"/>
            <a:ext cx="21031202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0"/>
          <p:cNvSpPr txBox="1">
            <a:spLocks noGrp="1"/>
          </p:cNvSpPr>
          <p:nvPr>
            <p:ph type="body" idx="1"/>
          </p:nvPr>
        </p:nvSpPr>
        <p:spPr>
          <a:xfrm>
            <a:off x="1690253" y="3657601"/>
            <a:ext cx="10363201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Font typeface="Calibri"/>
              <a:buChar char="●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Font typeface="Calibri"/>
              <a:buChar char="●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Font typeface="Calibri"/>
              <a:buChar char="●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Font typeface="Calibri"/>
              <a:buChar char="●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Font typeface="Calibri"/>
              <a:buChar char="●"/>
              <a:defRPr sz="5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sldNum" idx="12"/>
          </p:nvPr>
        </p:nvSpPr>
        <p:spPr>
          <a:xfrm>
            <a:off x="22334186" y="12885181"/>
            <a:ext cx="387271" cy="38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>
  <p:cSld name="השוואה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1"/>
          <p:cNvSpPr txBox="1">
            <a:spLocks noGrp="1"/>
          </p:cNvSpPr>
          <p:nvPr>
            <p:ph type="body" idx="1"/>
          </p:nvPr>
        </p:nvSpPr>
        <p:spPr>
          <a:xfrm>
            <a:off x="1690253" y="3363700"/>
            <a:ext cx="10312401" cy="165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51"/>
          <p:cNvSpPr txBox="1">
            <a:spLocks noGrp="1"/>
          </p:cNvSpPr>
          <p:nvPr>
            <p:ph type="body" idx="2"/>
          </p:nvPr>
        </p:nvSpPr>
        <p:spPr>
          <a:xfrm>
            <a:off x="12344400" y="3363702"/>
            <a:ext cx="10363204" cy="165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51"/>
          <p:cNvSpPr txBox="1">
            <a:spLocks noGrp="1"/>
          </p:cNvSpPr>
          <p:nvPr>
            <p:ph type="title"/>
          </p:nvPr>
        </p:nvSpPr>
        <p:spPr>
          <a:xfrm>
            <a:off x="1690253" y="731519"/>
            <a:ext cx="21031202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1"/>
          <p:cNvSpPr txBox="1">
            <a:spLocks noGrp="1"/>
          </p:cNvSpPr>
          <p:nvPr>
            <p:ph type="sldNum" idx="12"/>
          </p:nvPr>
        </p:nvSpPr>
        <p:spPr>
          <a:xfrm>
            <a:off x="22334186" y="12885181"/>
            <a:ext cx="387271" cy="38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2"/>
          <p:cNvSpPr txBox="1">
            <a:spLocks noGrp="1"/>
          </p:cNvSpPr>
          <p:nvPr>
            <p:ph type="title"/>
          </p:nvPr>
        </p:nvSpPr>
        <p:spPr>
          <a:xfrm>
            <a:off x="1690253" y="731519"/>
            <a:ext cx="21031202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Calibri"/>
              <a:buNone/>
              <a:defRPr sz="8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2"/>
          <p:cNvSpPr txBox="1">
            <a:spLocks noGrp="1"/>
          </p:cNvSpPr>
          <p:nvPr>
            <p:ph type="sldNum" idx="12"/>
          </p:nvPr>
        </p:nvSpPr>
        <p:spPr>
          <a:xfrm>
            <a:off x="22334186" y="12885181"/>
            <a:ext cx="387271" cy="38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3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2309909" y="2895600"/>
            <a:ext cx="17651320" cy="665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0"/>
              <a:buFont typeface="Helvetica Neue"/>
              <a:buNone/>
              <a:defRPr sz="1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body" idx="1"/>
          </p:nvPr>
        </p:nvSpPr>
        <p:spPr>
          <a:xfrm>
            <a:off x="2309909" y="9554760"/>
            <a:ext cx="17651320" cy="172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BABABA"/>
              </a:buClr>
              <a:buSzPts val="4800"/>
              <a:buFont typeface="Helvetica Neue"/>
              <a:buNone/>
              <a:defRPr>
                <a:solidFill>
                  <a:srgbClr val="BABAB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BABABA"/>
              </a:buClr>
              <a:buSzPts val="4800"/>
              <a:buFont typeface="Helvetica Neue"/>
              <a:buNone/>
              <a:defRPr>
                <a:solidFill>
                  <a:srgbClr val="BABABA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BABABA"/>
              </a:buClr>
              <a:buSzPts val="4800"/>
              <a:buFont typeface="Helvetica Neue"/>
              <a:buNone/>
              <a:defRPr>
                <a:solidFill>
                  <a:srgbClr val="BABABA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BABABA"/>
              </a:buClr>
              <a:buSzPts val="4800"/>
              <a:buFont typeface="Helvetica Neue"/>
              <a:buNone/>
              <a:defRPr>
                <a:solidFill>
                  <a:srgbClr val="BABABA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BABABA"/>
              </a:buClr>
              <a:buSzPts val="4800"/>
              <a:buFont typeface="Helvetica Neue"/>
              <a:buNone/>
              <a:defRPr>
                <a:solidFill>
                  <a:srgbClr val="BABABA"/>
                </a:solidFill>
              </a:defRPr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sldNum" idx="12"/>
          </p:nvPr>
        </p:nvSpPr>
        <p:spPr>
          <a:xfrm>
            <a:off x="12185650" y="13081000"/>
            <a:ext cx="6073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>
  <p:cSld name="ריק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3"/>
          <p:cNvSpPr txBox="1">
            <a:spLocks noGrp="1"/>
          </p:cNvSpPr>
          <p:nvPr>
            <p:ph type="sldNum" idx="12"/>
          </p:nvPr>
        </p:nvSpPr>
        <p:spPr>
          <a:xfrm>
            <a:off x="22334186" y="12885181"/>
            <a:ext cx="387271" cy="38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>
  <p:cSld name="תוכן עם כיתוב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4"/>
          <p:cNvSpPr txBox="1">
            <a:spLocks noGrp="1"/>
          </p:cNvSpPr>
          <p:nvPr>
            <p:ph type="title"/>
          </p:nvPr>
        </p:nvSpPr>
        <p:spPr>
          <a:xfrm>
            <a:off x="1682494" y="914400"/>
            <a:ext cx="7863845" cy="320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4"/>
          <p:cNvSpPr txBox="1">
            <a:spLocks noGrp="1"/>
          </p:cNvSpPr>
          <p:nvPr>
            <p:ph type="body" idx="1"/>
          </p:nvPr>
        </p:nvSpPr>
        <p:spPr>
          <a:xfrm>
            <a:off x="10363200" y="1981200"/>
            <a:ext cx="123444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00"/>
              <a:buFont typeface="Calibri"/>
              <a:buChar char="●"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00"/>
              <a:buFont typeface="Calibri"/>
              <a:buChar char="●"/>
              <a:defRPr sz="6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00"/>
              <a:buFont typeface="Calibri"/>
              <a:buChar char="●"/>
              <a:defRPr sz="6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00"/>
              <a:buFont typeface="Calibri"/>
              <a:buChar char="●"/>
              <a:defRPr sz="6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00"/>
              <a:buFont typeface="Calibri"/>
              <a:buChar char="●"/>
              <a:defRPr sz="6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54"/>
          <p:cNvSpPr txBox="1">
            <a:spLocks noGrp="1"/>
          </p:cNvSpPr>
          <p:nvPr>
            <p:ph type="body" idx="2"/>
          </p:nvPr>
        </p:nvSpPr>
        <p:spPr>
          <a:xfrm>
            <a:off x="1682494" y="4114798"/>
            <a:ext cx="7863841" cy="76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4"/>
          <p:cNvSpPr txBox="1">
            <a:spLocks noGrp="1"/>
          </p:cNvSpPr>
          <p:nvPr>
            <p:ph type="sldNum" idx="12"/>
          </p:nvPr>
        </p:nvSpPr>
        <p:spPr>
          <a:xfrm>
            <a:off x="22334186" y="12885181"/>
            <a:ext cx="387271" cy="38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>
  <p:cSld name="תמונה עם כיתוב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5"/>
          <p:cNvSpPr txBox="1">
            <a:spLocks noGrp="1"/>
          </p:cNvSpPr>
          <p:nvPr>
            <p:ph type="title"/>
          </p:nvPr>
        </p:nvSpPr>
        <p:spPr>
          <a:xfrm>
            <a:off x="1682494" y="914400"/>
            <a:ext cx="786384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5"/>
          <p:cNvSpPr>
            <a:spLocks noGrp="1"/>
          </p:cNvSpPr>
          <p:nvPr>
            <p:ph type="pic" idx="2"/>
          </p:nvPr>
        </p:nvSpPr>
        <p:spPr>
          <a:xfrm>
            <a:off x="10363200" y="1981200"/>
            <a:ext cx="12344400" cy="97536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55"/>
          <p:cNvSpPr txBox="1">
            <a:spLocks noGrp="1"/>
          </p:cNvSpPr>
          <p:nvPr>
            <p:ph type="body" idx="1"/>
          </p:nvPr>
        </p:nvSpPr>
        <p:spPr>
          <a:xfrm>
            <a:off x="1682494" y="4114800"/>
            <a:ext cx="7863845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55"/>
          <p:cNvSpPr txBox="1">
            <a:spLocks noGrp="1"/>
          </p:cNvSpPr>
          <p:nvPr>
            <p:ph type="sldNum" idx="12"/>
          </p:nvPr>
        </p:nvSpPr>
        <p:spPr>
          <a:xfrm>
            <a:off x="22334186" y="12885181"/>
            <a:ext cx="387271" cy="38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libri"/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6"/>
          <p:cNvSpPr txBox="1">
            <a:spLocks noGrp="1"/>
          </p:cNvSpPr>
          <p:nvPr>
            <p:ph type="title"/>
          </p:nvPr>
        </p:nvSpPr>
        <p:spPr>
          <a:xfrm>
            <a:off x="6400667" y="1535867"/>
            <a:ext cx="16857601" cy="1694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675" tIns="243675" rIns="243675" bIns="2436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6"/>
          <p:cNvSpPr txBox="1">
            <a:spLocks noGrp="1"/>
          </p:cNvSpPr>
          <p:nvPr>
            <p:ph type="body" idx="1"/>
          </p:nvPr>
        </p:nvSpPr>
        <p:spPr>
          <a:xfrm>
            <a:off x="6400803" y="4273798"/>
            <a:ext cx="8190301" cy="800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675" tIns="243675" rIns="243675" bIns="243675" anchor="t" anchorCtr="0">
            <a:normAutofit/>
          </a:bodyPr>
          <a:lstStyle>
            <a:lvl1pPr marL="457200" lvl="0" indent="-4635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635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marL="1371600" lvl="2" indent="-4635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marL="1828800" lvl="3" indent="-4635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marL="2286000" lvl="4" indent="-4635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6"/>
          <p:cNvSpPr txBox="1">
            <a:spLocks noGrp="1"/>
          </p:cNvSpPr>
          <p:nvPr>
            <p:ph type="body" idx="2"/>
          </p:nvPr>
        </p:nvSpPr>
        <p:spPr>
          <a:xfrm>
            <a:off x="15068190" y="4273798"/>
            <a:ext cx="8190302" cy="800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675" tIns="243675" rIns="243675" bIns="243675" anchor="t" anchorCtr="0">
            <a:normAutofit/>
          </a:bodyPr>
          <a:lstStyle>
            <a:lvl1pPr marL="457200" lvl="0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6"/>
          <p:cNvSpPr txBox="1">
            <a:spLocks noGrp="1"/>
          </p:cNvSpPr>
          <p:nvPr>
            <p:ph type="sldNum" idx="12"/>
          </p:nvPr>
        </p:nvSpPr>
        <p:spPr>
          <a:xfrm>
            <a:off x="23285552" y="12646100"/>
            <a:ext cx="839082" cy="83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675" tIns="243675" rIns="243675" bIns="243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5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Maven Pro"/>
              <a:buNone/>
              <a:defRPr sz="9000" b="1">
                <a:latin typeface="Maven Pro"/>
                <a:ea typeface="Maven Pro"/>
                <a:cs typeface="Maven Pro"/>
                <a:sym typeface="Maven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7"/>
          <p:cNvSpPr txBox="1">
            <a:spLocks noGrp="1"/>
          </p:cNvSpPr>
          <p:nvPr>
            <p:ph type="body" idx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>
                <a:latin typeface="Arial"/>
                <a:ea typeface="Arial"/>
                <a:cs typeface="Arial"/>
                <a:sym typeface="Arial"/>
              </a:defRPr>
            </a:lvl1pPr>
            <a:lvl2pPr marL="914400" lvl="1" indent="-450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  <a:defRPr sz="3500">
                <a:latin typeface="Arial"/>
                <a:ea typeface="Arial"/>
                <a:cs typeface="Arial"/>
                <a:sym typeface="Arial"/>
              </a:defRPr>
            </a:lvl2pPr>
            <a:lvl3pPr marL="1371600" lvl="2" indent="-450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  <a:defRPr sz="3500">
                <a:latin typeface="Arial"/>
                <a:ea typeface="Arial"/>
                <a:cs typeface="Arial"/>
                <a:sym typeface="Arial"/>
              </a:defRPr>
            </a:lvl3pPr>
            <a:lvl4pPr marL="1828800" lvl="3" indent="-450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  <a:defRPr sz="3500">
                <a:latin typeface="Arial"/>
                <a:ea typeface="Arial"/>
                <a:cs typeface="Arial"/>
                <a:sym typeface="Arial"/>
              </a:defRPr>
            </a:lvl4pPr>
            <a:lvl5pPr marL="2286000" lvl="4" indent="-450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  <a:defRPr sz="3500">
                <a:latin typeface="Arial"/>
                <a:ea typeface="Arial"/>
                <a:cs typeface="Arial"/>
                <a:sym typeface="Arial"/>
              </a:defRPr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57"/>
          <p:cNvSpPr txBox="1">
            <a:spLocks noGrp="1"/>
          </p:cNvSpPr>
          <p:nvPr>
            <p:ph type="body" idx="2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603504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/>
            </a:lvl1pPr>
            <a:lvl2pPr marL="914400" lvl="1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57"/>
          <p:cNvSpPr txBox="1">
            <a:spLocks noGrp="1"/>
          </p:cNvSpPr>
          <p:nvPr>
            <p:ph type="sldNum" idx="1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8"/>
          <p:cNvSpPr txBox="1">
            <a:spLocks noGrp="1"/>
          </p:cNvSpPr>
          <p:nvPr>
            <p:ph type="title"/>
          </p:nvPr>
        </p:nvSpPr>
        <p:spPr>
          <a:xfrm>
            <a:off x="831220" y="1985533"/>
            <a:ext cx="22721602" cy="547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b" anchorCtr="0">
            <a:norm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0"/>
              <a:buFont typeface="Arial"/>
              <a:buNone/>
              <a:defRPr sz="13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8"/>
          <p:cNvSpPr txBox="1">
            <a:spLocks noGrp="1"/>
          </p:cNvSpPr>
          <p:nvPr>
            <p:ph type="body" idx="1"/>
          </p:nvPr>
        </p:nvSpPr>
        <p:spPr>
          <a:xfrm>
            <a:off x="831199" y="7557666"/>
            <a:ext cx="22721602" cy="211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t" anchorCtr="0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800"/>
              <a:buFont typeface="Arial"/>
              <a:buNone/>
              <a:defRPr sz="6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800"/>
              <a:buFont typeface="Arial"/>
              <a:buNone/>
              <a:defRPr sz="6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800"/>
              <a:buFont typeface="Arial"/>
              <a:buNone/>
              <a:defRPr sz="6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800"/>
              <a:buFont typeface="Arial"/>
              <a:buNone/>
              <a:defRPr sz="6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800"/>
              <a:buFont typeface="Arial"/>
              <a:buNone/>
              <a:defRPr sz="6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58"/>
          <p:cNvSpPr txBox="1">
            <a:spLocks noGrp="1"/>
          </p:cNvSpPr>
          <p:nvPr>
            <p:ph type="sldNum" idx="12"/>
          </p:nvPr>
        </p:nvSpPr>
        <p:spPr>
          <a:xfrm>
            <a:off x="23217090" y="12543431"/>
            <a:ext cx="839332" cy="83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5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12185650" y="13081000"/>
            <a:ext cx="6073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>
            <a:spLocks noGrp="1"/>
          </p:cNvSpPr>
          <p:nvPr>
            <p:ph type="pic" idx="2"/>
          </p:nvPr>
        </p:nvSpPr>
        <p:spPr>
          <a:xfrm>
            <a:off x="3124200" y="-38100"/>
            <a:ext cx="18135600" cy="120967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sldNum" idx="12"/>
          </p:nvPr>
        </p:nvSpPr>
        <p:spPr>
          <a:xfrm>
            <a:off x="12185650" y="13081000"/>
            <a:ext cx="6073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12185650" y="13081000"/>
            <a:ext cx="6073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>
            <a:spLocks noGrp="1"/>
          </p:cNvSpPr>
          <p:nvPr>
            <p:ph type="pic" idx="2"/>
          </p:nvPr>
        </p:nvSpPr>
        <p:spPr>
          <a:xfrm>
            <a:off x="7950200" y="1104900"/>
            <a:ext cx="17259305" cy="11506201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12185650" y="13081000"/>
            <a:ext cx="6073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12185650" y="13081000"/>
            <a:ext cx="6073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 3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1pPr>
            <a:lvl2pPr marL="914400" lvl="1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2pPr>
            <a:lvl3pPr marL="1371600" lvl="2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3pPr>
            <a:lvl4pPr marL="1828800" lvl="3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4pPr>
            <a:lvl5pPr marL="2286000" lvl="4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sldNum" idx="12"/>
          </p:nvPr>
        </p:nvSpPr>
        <p:spPr>
          <a:xfrm>
            <a:off x="12185650" y="13081000"/>
            <a:ext cx="6073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>
            <a:spLocks noGrp="1"/>
          </p:cNvSpPr>
          <p:nvPr>
            <p:ph type="pic" idx="2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4699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3800"/>
              <a:buChar char="•"/>
              <a:defRPr sz="3800"/>
            </a:lvl1pPr>
            <a:lvl2pPr marL="914400" lvl="1" indent="-4699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3800"/>
              <a:buChar char="•"/>
              <a:defRPr sz="3800"/>
            </a:lvl2pPr>
            <a:lvl3pPr marL="1371600" lvl="2" indent="-4699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3800"/>
              <a:buChar char="•"/>
              <a:defRPr sz="3800"/>
            </a:lvl3pPr>
            <a:lvl4pPr marL="1828800" lvl="3" indent="-4699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3800"/>
              <a:buChar char="•"/>
              <a:defRPr sz="3800"/>
            </a:lvl4pPr>
            <a:lvl5pPr marL="2286000" lvl="4" indent="-4699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3800"/>
              <a:buChar char="•"/>
              <a:defRPr sz="3800"/>
            </a:lvl5pPr>
            <a:lvl6pPr marL="2743200" lvl="5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sldNum" idx="12"/>
          </p:nvPr>
        </p:nvSpPr>
        <p:spPr>
          <a:xfrm>
            <a:off x="12185650" y="13081000"/>
            <a:ext cx="6073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334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334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334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334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334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334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sldNum" idx="12"/>
          </p:nvPr>
        </p:nvSpPr>
        <p:spPr>
          <a:xfrm>
            <a:off x="12185650" y="13081000"/>
            <a:ext cx="6073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9" descr="Google Shape;207;p25"/>
          <p:cNvPicPr preferRelativeResize="0"/>
          <p:nvPr/>
        </p:nvPicPr>
        <p:blipFill rotWithShape="1">
          <a:blip r:embed="rId3">
            <a:alphaModFix amt="35000"/>
          </a:blip>
          <a:srcRect l="25611" b="17700"/>
          <a:stretch/>
        </p:blipFill>
        <p:spPr>
          <a:xfrm>
            <a:off x="-1" y="3241799"/>
            <a:ext cx="9467662" cy="1047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9" descr="Google Shape;208;p25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11896330" y="7350157"/>
            <a:ext cx="2826670" cy="282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9" descr="Google Shape;209;p25"/>
          <p:cNvPicPr preferRelativeResize="0"/>
          <p:nvPr/>
        </p:nvPicPr>
        <p:blipFill rotWithShape="1">
          <a:blip r:embed="rId5">
            <a:alphaModFix/>
          </a:blip>
          <a:srcRect t="27441" r="64954" b="16337"/>
          <a:stretch/>
        </p:blipFill>
        <p:spPr>
          <a:xfrm rot="-15">
            <a:off x="0" y="56"/>
            <a:ext cx="24384003" cy="6259286"/>
          </a:xfrm>
          <a:prstGeom prst="rect">
            <a:avLst/>
          </a:prstGeom>
          <a:noFill/>
          <a:ln>
            <a:noFill/>
          </a:ln>
          <a:effectLst>
            <a:outerShdw blurRad="635000" dist="152400" dir="18960000" rotWithShape="0">
              <a:srgbClr val="000000">
                <a:alpha val="22745"/>
              </a:srgbClr>
            </a:outerShdw>
          </a:effectLst>
        </p:spPr>
      </p:pic>
      <p:sp>
        <p:nvSpPr>
          <p:cNvPr id="263" name="Google Shape;263;p9"/>
          <p:cNvSpPr txBox="1"/>
          <p:nvPr/>
        </p:nvSpPr>
        <p:spPr>
          <a:xfrm>
            <a:off x="5845630" y="865634"/>
            <a:ext cx="12692740" cy="183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Maven Pro"/>
              <a:buNone/>
            </a:pPr>
            <a:r>
              <a:rPr lang="en-US" sz="9000" b="1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The expected results</a:t>
            </a:r>
            <a:endParaRPr/>
          </a:p>
        </p:txBody>
      </p:sp>
      <p:grpSp>
        <p:nvGrpSpPr>
          <p:cNvPr id="264" name="Google Shape;264;p9"/>
          <p:cNvGrpSpPr/>
          <p:nvPr/>
        </p:nvGrpSpPr>
        <p:grpSpPr>
          <a:xfrm>
            <a:off x="1166882" y="4692498"/>
            <a:ext cx="22068073" cy="3720342"/>
            <a:chOff x="24943" y="0"/>
            <a:chExt cx="22068072" cy="3720341"/>
          </a:xfrm>
        </p:grpSpPr>
        <p:pic>
          <p:nvPicPr>
            <p:cNvPr id="265" name="Google Shape;265;p9" descr="smiling-casual-businessman-making-handshake-with-his-partner.jpeg"/>
            <p:cNvPicPr preferRelativeResize="0"/>
            <p:nvPr/>
          </p:nvPicPr>
          <p:blipFill rotWithShape="1">
            <a:blip r:embed="rId6">
              <a:alphaModFix/>
            </a:blip>
            <a:srcRect l="11245" t="26430" r="42952" b="4960"/>
            <a:stretch/>
          </p:blipFill>
          <p:spPr>
            <a:xfrm>
              <a:off x="4622786" y="58743"/>
              <a:ext cx="3661610" cy="3661597"/>
            </a:xfrm>
            <a:custGeom>
              <a:avLst/>
              <a:gdLst/>
              <a:ahLst/>
              <a:cxnLst/>
              <a:rect l="l" t="t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5"/>
                    <a:pt x="2882" y="3016"/>
                  </a:cubicBezTo>
                  <a:cubicBezTo>
                    <a:pt x="-960" y="7037"/>
                    <a:pt x="-960" y="13558"/>
                    <a:pt x="2882" y="17579"/>
                  </a:cubicBezTo>
                  <a:cubicBezTo>
                    <a:pt x="6725" y="21600"/>
                    <a:pt x="12955" y="21600"/>
                    <a:pt x="16798" y="17579"/>
                  </a:cubicBezTo>
                  <a:cubicBezTo>
                    <a:pt x="20640" y="13558"/>
                    <a:pt x="20640" y="7037"/>
                    <a:pt x="16798" y="3016"/>
                  </a:cubicBezTo>
                  <a:cubicBezTo>
                    <a:pt x="14877" y="1005"/>
                    <a:pt x="12357" y="0"/>
                    <a:pt x="9839" y="0"/>
                  </a:cubicBezTo>
                  <a:close/>
                </a:path>
              </a:pathLst>
            </a:custGeom>
            <a:noFill/>
            <a:ln w="203200" cap="flat" cmpd="sng">
              <a:solidFill>
                <a:srgbClr val="F1C02B"/>
              </a:solidFill>
              <a:prstDash val="solid"/>
              <a:miter lim="400000"/>
              <a:headEnd type="none" w="sm" len="sm"/>
              <a:tailEnd type="none" w="sm" len="sm"/>
            </a:ln>
            <a:effectLst>
              <a:outerShdw blurRad="165100" dist="50800" dir="20601322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266" name="Google Shape;266;p9" descr="accountant-calculating-profit-with-financial-analysis-graphs.jpeg"/>
            <p:cNvPicPr preferRelativeResize="0"/>
            <p:nvPr/>
          </p:nvPicPr>
          <p:blipFill rotWithShape="1">
            <a:blip r:embed="rId7">
              <a:alphaModFix/>
            </a:blip>
            <a:srcRect l="3187" t="2934" r="33961" b="2932"/>
            <a:stretch/>
          </p:blipFill>
          <p:spPr>
            <a:xfrm flipH="1">
              <a:off x="24943" y="58743"/>
              <a:ext cx="3661967" cy="3661598"/>
            </a:xfrm>
            <a:custGeom>
              <a:avLst/>
              <a:gdLst/>
              <a:ahLst/>
              <a:cxnLst/>
              <a:rect l="l" t="t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5"/>
                    <a:pt x="2882" y="3016"/>
                  </a:cubicBezTo>
                  <a:cubicBezTo>
                    <a:pt x="-960" y="7037"/>
                    <a:pt x="-960" y="13558"/>
                    <a:pt x="2882" y="17579"/>
                  </a:cubicBezTo>
                  <a:cubicBezTo>
                    <a:pt x="6725" y="21600"/>
                    <a:pt x="12955" y="21600"/>
                    <a:pt x="16798" y="17579"/>
                  </a:cubicBezTo>
                  <a:cubicBezTo>
                    <a:pt x="20640" y="13558"/>
                    <a:pt x="20640" y="7037"/>
                    <a:pt x="16798" y="3016"/>
                  </a:cubicBezTo>
                  <a:cubicBezTo>
                    <a:pt x="14877" y="1005"/>
                    <a:pt x="12357" y="0"/>
                    <a:pt x="9839" y="0"/>
                  </a:cubicBezTo>
                  <a:close/>
                </a:path>
              </a:pathLst>
            </a:custGeom>
            <a:noFill/>
            <a:ln w="203200" cap="flat" cmpd="sng">
              <a:solidFill>
                <a:srgbClr val="F1C02B"/>
              </a:solidFill>
              <a:prstDash val="solid"/>
              <a:miter lim="400000"/>
              <a:headEnd type="none" w="sm" len="sm"/>
              <a:tailEnd type="none" w="sm" len="sm"/>
            </a:ln>
            <a:effectLst>
              <a:outerShdw blurRad="165100" dist="50800" dir="20601322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267" name="Google Shape;267;p9" descr="customer-review-satisfaction-feedback-survey-concept.jpeg"/>
            <p:cNvPicPr preferRelativeResize="0"/>
            <p:nvPr/>
          </p:nvPicPr>
          <p:blipFill rotWithShape="1">
            <a:blip r:embed="rId8">
              <a:alphaModFix/>
            </a:blip>
            <a:srcRect l="35793" b="2"/>
            <a:stretch/>
          </p:blipFill>
          <p:spPr>
            <a:xfrm>
              <a:off x="9284435" y="0"/>
              <a:ext cx="3524186" cy="3661569"/>
            </a:xfrm>
            <a:custGeom>
              <a:avLst/>
              <a:gdLst/>
              <a:ahLst/>
              <a:cxnLst/>
              <a:rect l="l" t="t" r="r" b="b"/>
              <a:pathLst>
                <a:path w="20557" h="21600" extrusionOk="0">
                  <a:moveTo>
                    <a:pt x="10679" y="0"/>
                  </a:moveTo>
                  <a:cubicBezTo>
                    <a:pt x="7946" y="0"/>
                    <a:pt x="5213" y="1054"/>
                    <a:pt x="3128" y="3163"/>
                  </a:cubicBezTo>
                  <a:cubicBezTo>
                    <a:pt x="-1043" y="7380"/>
                    <a:pt x="-1043" y="14220"/>
                    <a:pt x="3128" y="18437"/>
                  </a:cubicBezTo>
                  <a:cubicBezTo>
                    <a:pt x="5213" y="20546"/>
                    <a:pt x="7946" y="21600"/>
                    <a:pt x="10679" y="21600"/>
                  </a:cubicBezTo>
                  <a:cubicBezTo>
                    <a:pt x="13412" y="21600"/>
                    <a:pt x="16146" y="20546"/>
                    <a:pt x="18230" y="18437"/>
                  </a:cubicBezTo>
                  <a:cubicBezTo>
                    <a:pt x="19261" y="17395"/>
                    <a:pt x="20036" y="16192"/>
                    <a:pt x="20557" y="14909"/>
                  </a:cubicBezTo>
                  <a:lnTo>
                    <a:pt x="20557" y="6689"/>
                  </a:lnTo>
                  <a:cubicBezTo>
                    <a:pt x="20036" y="5406"/>
                    <a:pt x="19261" y="4205"/>
                    <a:pt x="18230" y="3163"/>
                  </a:cubicBezTo>
                  <a:cubicBezTo>
                    <a:pt x="16146" y="1054"/>
                    <a:pt x="13412" y="0"/>
                    <a:pt x="10679" y="0"/>
                  </a:cubicBezTo>
                  <a:close/>
                </a:path>
              </a:pathLst>
            </a:custGeom>
            <a:noFill/>
            <a:ln w="203200" cap="flat" cmpd="sng">
              <a:solidFill>
                <a:srgbClr val="F1C02B"/>
              </a:solidFill>
              <a:prstDash val="solid"/>
              <a:miter lim="400000"/>
              <a:headEnd type="none" w="sm" len="sm"/>
              <a:tailEnd type="none" w="sm" len="sm"/>
            </a:ln>
            <a:effectLst>
              <a:outerShdw blurRad="165100" dist="50800" dir="20601322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268" name="Google Shape;268;p9" descr="businessman-holding-product-service-evaluation-sheet-customer-satisfaction-concept.jpeg"/>
            <p:cNvPicPr preferRelativeResize="0"/>
            <p:nvPr/>
          </p:nvPicPr>
          <p:blipFill rotWithShape="1">
            <a:blip r:embed="rId9">
              <a:alphaModFix/>
            </a:blip>
            <a:srcRect l="40504" t="7982" r="965" b="4230"/>
            <a:stretch/>
          </p:blipFill>
          <p:spPr>
            <a:xfrm>
              <a:off x="13823435" y="418"/>
              <a:ext cx="3661966" cy="3661597"/>
            </a:xfrm>
            <a:custGeom>
              <a:avLst/>
              <a:gdLst/>
              <a:ahLst/>
              <a:cxnLst/>
              <a:rect l="l" t="t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5"/>
                    <a:pt x="2882" y="3016"/>
                  </a:cubicBezTo>
                  <a:cubicBezTo>
                    <a:pt x="-960" y="7037"/>
                    <a:pt x="-960" y="13558"/>
                    <a:pt x="2882" y="17579"/>
                  </a:cubicBezTo>
                  <a:cubicBezTo>
                    <a:pt x="6725" y="21600"/>
                    <a:pt x="12955" y="21600"/>
                    <a:pt x="16798" y="17579"/>
                  </a:cubicBezTo>
                  <a:cubicBezTo>
                    <a:pt x="20640" y="13558"/>
                    <a:pt x="20640" y="7037"/>
                    <a:pt x="16798" y="3016"/>
                  </a:cubicBezTo>
                  <a:cubicBezTo>
                    <a:pt x="14877" y="1005"/>
                    <a:pt x="12357" y="0"/>
                    <a:pt x="9839" y="0"/>
                  </a:cubicBezTo>
                  <a:close/>
                </a:path>
              </a:pathLst>
            </a:custGeom>
            <a:noFill/>
            <a:ln w="203200" cap="flat" cmpd="sng">
              <a:solidFill>
                <a:srgbClr val="F1C02B"/>
              </a:solidFill>
              <a:prstDash val="solid"/>
              <a:miter lim="400000"/>
              <a:headEnd type="none" w="sm" len="sm"/>
              <a:tailEnd type="none" w="sm" len="sm"/>
            </a:ln>
            <a:effectLst>
              <a:outerShdw blurRad="165100" dist="50800" dir="20601322" rotWithShape="0">
                <a:srgbClr val="000000">
                  <a:alpha val="49803"/>
                </a:srgbClr>
              </a:outerShdw>
            </a:effectLst>
          </p:spPr>
        </p:pic>
        <p:pic>
          <p:nvPicPr>
            <p:cNvPr id="269" name="Google Shape;269;p9" descr="colorful-shopping-bags-hand.jpeg"/>
            <p:cNvPicPr preferRelativeResize="0"/>
            <p:nvPr/>
          </p:nvPicPr>
          <p:blipFill rotWithShape="1">
            <a:blip r:embed="rId10">
              <a:alphaModFix/>
            </a:blip>
            <a:srcRect t="23041" r="2" b="10289"/>
            <a:stretch/>
          </p:blipFill>
          <p:spPr>
            <a:xfrm>
              <a:off x="18431446" y="1283"/>
              <a:ext cx="3661569" cy="3661597"/>
            </a:xfrm>
            <a:custGeom>
              <a:avLst/>
              <a:gdLst/>
              <a:ahLst/>
              <a:cxnLst/>
              <a:rect l="l" t="t" r="r" b="b"/>
              <a:pathLst>
                <a:path w="21600" h="20595" extrusionOk="0">
                  <a:moveTo>
                    <a:pt x="10800" y="0"/>
                  </a:moveTo>
                  <a:cubicBezTo>
                    <a:pt x="8036" y="0"/>
                    <a:pt x="5272" y="1005"/>
                    <a:pt x="3163" y="3016"/>
                  </a:cubicBezTo>
                  <a:cubicBezTo>
                    <a:pt x="1054" y="5026"/>
                    <a:pt x="0" y="7662"/>
                    <a:pt x="0" y="10297"/>
                  </a:cubicBezTo>
                  <a:cubicBezTo>
                    <a:pt x="0" y="12932"/>
                    <a:pt x="1054" y="15568"/>
                    <a:pt x="3163" y="17579"/>
                  </a:cubicBezTo>
                  <a:cubicBezTo>
                    <a:pt x="7380" y="21600"/>
                    <a:pt x="14220" y="21600"/>
                    <a:pt x="18437" y="17579"/>
                  </a:cubicBezTo>
                  <a:cubicBezTo>
                    <a:pt x="20546" y="15568"/>
                    <a:pt x="21600" y="12932"/>
                    <a:pt x="21600" y="10297"/>
                  </a:cubicBezTo>
                  <a:cubicBezTo>
                    <a:pt x="21600" y="7662"/>
                    <a:pt x="20546" y="5026"/>
                    <a:pt x="18437" y="3016"/>
                  </a:cubicBezTo>
                  <a:cubicBezTo>
                    <a:pt x="16328" y="1005"/>
                    <a:pt x="13563" y="0"/>
                    <a:pt x="10800" y="0"/>
                  </a:cubicBezTo>
                  <a:close/>
                </a:path>
              </a:pathLst>
            </a:custGeom>
            <a:noFill/>
            <a:ln w="203200" cap="flat" cmpd="sng">
              <a:solidFill>
                <a:srgbClr val="F1C02B"/>
              </a:solidFill>
              <a:prstDash val="solid"/>
              <a:miter lim="400000"/>
              <a:headEnd type="none" w="sm" len="sm"/>
              <a:tailEnd type="none" w="sm" len="sm"/>
            </a:ln>
            <a:effectLst>
              <a:outerShdw blurRad="165100" dist="50800" dir="20601322" rotWithShape="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270" name="Google Shape;270;p9"/>
          <p:cNvSpPr txBox="1"/>
          <p:nvPr/>
        </p:nvSpPr>
        <p:spPr>
          <a:xfrm>
            <a:off x="19244702" y="8684021"/>
            <a:ext cx="4828635" cy="20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ulish Light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rPr>
              <a:t>Create a customized and personalized  solution</a:t>
            </a:r>
            <a:endParaRPr dirty="0"/>
          </a:p>
        </p:txBody>
      </p:sp>
      <p:sp>
        <p:nvSpPr>
          <p:cNvPr id="271" name="Google Shape;271;p9"/>
          <p:cNvSpPr txBox="1"/>
          <p:nvPr/>
        </p:nvSpPr>
        <p:spPr>
          <a:xfrm>
            <a:off x="14993015" y="8684021"/>
            <a:ext cx="3981673" cy="163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ulish Light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rPr>
              <a:t>Use real-time data</a:t>
            </a:r>
            <a:endParaRPr dirty="0"/>
          </a:p>
        </p:txBody>
      </p:sp>
      <p:sp>
        <p:nvSpPr>
          <p:cNvPr id="272" name="Google Shape;272;p9"/>
          <p:cNvSpPr txBox="1"/>
          <p:nvPr/>
        </p:nvSpPr>
        <p:spPr>
          <a:xfrm>
            <a:off x="10201164" y="8684021"/>
            <a:ext cx="3981673" cy="221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ulish Light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rPr>
              <a:t>Improve digital customer experience</a:t>
            </a:r>
            <a:endParaRPr dirty="0"/>
          </a:p>
        </p:txBody>
      </p:sp>
      <p:sp>
        <p:nvSpPr>
          <p:cNvPr id="273" name="Google Shape;273;p9"/>
          <p:cNvSpPr txBox="1"/>
          <p:nvPr/>
        </p:nvSpPr>
        <p:spPr>
          <a:xfrm>
            <a:off x="1007028" y="8795882"/>
            <a:ext cx="3981673" cy="1825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ulish Light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rPr>
              <a:t>Reduce claim costs and risk</a:t>
            </a:r>
            <a:endParaRPr lang="en-US" dirty="0"/>
          </a:p>
        </p:txBody>
      </p:sp>
      <p:sp>
        <p:nvSpPr>
          <p:cNvPr id="274" name="Google Shape;274;p9"/>
          <p:cNvSpPr txBox="1"/>
          <p:nvPr/>
        </p:nvSpPr>
        <p:spPr>
          <a:xfrm>
            <a:off x="5939638" y="8843971"/>
            <a:ext cx="3363539" cy="14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ulish Light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rPr>
              <a:t>Increase loyalty</a:t>
            </a:r>
            <a:endParaRPr dirty="0"/>
          </a:p>
        </p:txBody>
      </p:sp>
      <p:pic>
        <p:nvPicPr>
          <p:cNvPr id="275" name="Google Shape;275;p9" descr="Google Shape;474;p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804399" y="12699333"/>
            <a:ext cx="3084338" cy="65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 Neue</vt:lpstr>
      <vt:lpstr>Maven Pro</vt:lpstr>
      <vt:lpstr>Mulish Light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health - Rewarding program  </dc:title>
  <dc:creator>Angela Ishay</dc:creator>
  <cp:lastModifiedBy>Angela Ishay</cp:lastModifiedBy>
  <cp:revision>4</cp:revision>
  <dcterms:modified xsi:type="dcterms:W3CDTF">2022-04-07T12:55:34Z</dcterms:modified>
</cp:coreProperties>
</file>